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553"/>
  </p:normalViewPr>
  <p:slideViewPr>
    <p:cSldViewPr snapToGrid="0" snapToObjects="1">
      <p:cViewPr varScale="1">
        <p:scale>
          <a:sx n="153" d="100"/>
          <a:sy n="153" d="100"/>
        </p:scale>
        <p:origin x="1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F*** me, I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am</a:t>
            </a:r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 a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Dreamer</a:t>
            </a:r>
            <a:endParaRPr lang="fr-FR" cap="non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Présentation du développement du projet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82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610196" y="671691"/>
            <a:ext cx="8936182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Conclusion </a:t>
            </a:r>
            <a:r>
              <a:rPr lang="fr-FR" sz="3600" dirty="0" smtClean="0">
                <a:solidFill>
                  <a:schemeClr val="bg1"/>
                </a:solidFill>
              </a:rPr>
              <a:t>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Points positifs :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Travail équipe : Apprentissage de la répartition des tâches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Confort du travail réparti (appréhension moindre)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Entraide &amp; partage des connaissances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Révision des acquis (git, html, </a:t>
            </a:r>
            <a:r>
              <a:rPr lang="fr-FR" dirty="0" err="1" smtClean="0">
                <a:solidFill>
                  <a:schemeClr val="bg1"/>
                </a:solidFill>
              </a:rPr>
              <a:t>css</a:t>
            </a:r>
            <a:r>
              <a:rPr lang="fr-FR" dirty="0" smtClean="0">
                <a:solidFill>
                  <a:schemeClr val="bg1"/>
                </a:solidFill>
              </a:rPr>
              <a:t>,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Points négatifs :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Manque de charte initiale (cause chacun à ses propres goûts, envies,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Manque d’un Lead Dev qui organise les tâches : à défaut chacun travaille trop dans son coin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A améliorer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Communication (initiale et durant le projet)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1200150" lvl="2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986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268133" y="1557867"/>
            <a:ext cx="74168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Sommaire</a:t>
            </a:r>
            <a:r>
              <a:rPr lang="fr-FR" dirty="0" smtClean="0">
                <a:solidFill>
                  <a:schemeClr val="bg1"/>
                </a:solidFill>
              </a:rPr>
              <a:t> 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Description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Conception et méthode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Développement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Présentation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Conclusion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58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933" y="1930401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Description du projet 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site de </a:t>
            </a:r>
            <a:r>
              <a:rPr lang="fr-FR" dirty="0" smtClean="0">
                <a:solidFill>
                  <a:schemeClr val="bg1"/>
                </a:solidFill>
              </a:rPr>
              <a:t>e-commerce</a:t>
            </a:r>
          </a:p>
          <a:p>
            <a:pPr marL="285750" indent="-285750">
              <a:buFontTx/>
              <a:buChar char="-"/>
            </a:pPr>
            <a:r>
              <a:rPr lang="fr-FR" dirty="0" err="1" smtClean="0">
                <a:solidFill>
                  <a:schemeClr val="bg1"/>
                </a:solidFill>
              </a:rPr>
              <a:t>Wireframe</a:t>
            </a: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Langages : </a:t>
            </a:r>
            <a:r>
              <a:rPr lang="fr-FR" dirty="0" smtClean="0">
                <a:solidFill>
                  <a:schemeClr val="bg1"/>
                </a:solidFill>
              </a:rPr>
              <a:t>HTML, CSS, JavaScript</a:t>
            </a: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Framework : </a:t>
            </a:r>
            <a:r>
              <a:rPr lang="fr-FR" dirty="0" err="1" smtClean="0">
                <a:solidFill>
                  <a:schemeClr val="bg1"/>
                </a:solidFill>
              </a:rPr>
              <a:t>Boostrap</a:t>
            </a: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Utilisation </a:t>
            </a:r>
            <a:r>
              <a:rPr lang="fr-FR" dirty="0" smtClean="0">
                <a:solidFill>
                  <a:schemeClr val="bg1"/>
                </a:solidFill>
              </a:rPr>
              <a:t>de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335" y="1930401"/>
            <a:ext cx="5204027" cy="1673703"/>
          </a:xfrm>
          <a:prstGeom prst="rect">
            <a:avLst/>
          </a:prstGeom>
          <a:effectLst>
            <a:glow rad="127000">
              <a:schemeClr val="accent1">
                <a:alpha val="26000"/>
              </a:schemeClr>
            </a:glow>
            <a:reflection stA="47000" endPos="65000" dist="50800" dir="5400000" sy="-100000" algn="bl" rotWithShape="0"/>
          </a:effectLst>
          <a:scene3d>
            <a:camera prst="orthographicFront">
              <a:rot lat="0" lon="0" rev="9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4414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707829" y="2049839"/>
            <a:ext cx="741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Conception et </a:t>
            </a:r>
            <a:r>
              <a:rPr lang="fr-FR" sz="3600" dirty="0" smtClean="0">
                <a:solidFill>
                  <a:schemeClr val="bg1"/>
                </a:solidFill>
              </a:rPr>
              <a:t>Méthode 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T</a:t>
            </a:r>
            <a:r>
              <a:rPr lang="fr-FR" dirty="0" smtClean="0">
                <a:solidFill>
                  <a:schemeClr val="bg1"/>
                </a:solidFill>
              </a:rPr>
              <a:t>ravail en équipe de 6 personnes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Définition des tâches de chaque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Projet déposé et </a:t>
            </a:r>
            <a:r>
              <a:rPr lang="fr-FR" dirty="0" smtClean="0">
                <a:solidFill>
                  <a:schemeClr val="bg1"/>
                </a:solidFill>
              </a:rPr>
              <a:t>partagé via </a:t>
            </a:r>
            <a:r>
              <a:rPr lang="fr-FR" dirty="0" smtClean="0">
                <a:solidFill>
                  <a:schemeClr val="bg1"/>
                </a:solidFill>
              </a:rPr>
              <a:t>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893" y="2441726"/>
            <a:ext cx="4637251" cy="2747434"/>
          </a:xfrm>
          <a:prstGeom prst="rect">
            <a:avLst/>
          </a:prstGeom>
          <a:effectLst>
            <a:outerShdw blurRad="596900" dist="50800" dir="5400000" algn="ctr" rotWithShape="0">
              <a:schemeClr val="bg1"/>
            </a:outerShdw>
            <a:softEdge rad="355600"/>
          </a:effectLst>
          <a:scene3d>
            <a:camera prst="orthographicFront">
              <a:rot lat="0" lon="0" rev="20399999"/>
            </a:camera>
            <a:lightRig rig="twoPt" dir="t"/>
          </a:scene3d>
        </p:spPr>
      </p:pic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55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4775200" y="628472"/>
            <a:ext cx="741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1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du </a:t>
            </a:r>
            <a:r>
              <a:rPr lang="fr-FR" dirty="0" err="1" smtClean="0">
                <a:solidFill>
                  <a:schemeClr val="bg1"/>
                </a:solidFill>
              </a:rPr>
              <a:t>framework</a:t>
            </a:r>
            <a:r>
              <a:rPr lang="fr-FR" dirty="0" smtClean="0">
                <a:solidFill>
                  <a:schemeClr val="bg1"/>
                </a:solidFill>
              </a:rPr>
              <a:t> via </a:t>
            </a:r>
            <a:r>
              <a:rPr lang="fr-FR" dirty="0" err="1" smtClean="0">
                <a:solidFill>
                  <a:schemeClr val="bg1"/>
                </a:solidFill>
              </a:rPr>
              <a:t>Figma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884" y="2800415"/>
            <a:ext cx="2455617" cy="394740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6101" y="2800415"/>
            <a:ext cx="2432991" cy="3947404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669286" y="234812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Home page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550064" y="2431083"/>
            <a:ext cx="2105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Catégories page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22" y="2961734"/>
            <a:ext cx="2153506" cy="2695145"/>
          </a:xfrm>
          <a:prstGeom prst="rect">
            <a:avLst/>
          </a:prstGeom>
          <a:scene3d>
            <a:camera prst="orthographicFront">
              <a:rot lat="0" lon="0" rev="1500000"/>
            </a:camera>
            <a:lightRig rig="threePt" dir="t"/>
          </a:scene3d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075" y="3385067"/>
            <a:ext cx="729018" cy="1079507"/>
          </a:xfrm>
          <a:prstGeom prst="rect">
            <a:avLst/>
          </a:prstGeom>
          <a:scene3d>
            <a:camera prst="orthographicFront">
              <a:rot lat="0" lon="0" rev="57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04604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1925" y="239005"/>
            <a:ext cx="74168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2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 la Home Page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Division des tâches par Container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Navbar</a:t>
            </a:r>
            <a:r>
              <a:rPr lang="fr-FR" dirty="0" smtClean="0">
                <a:solidFill>
                  <a:schemeClr val="bg1"/>
                </a:solidFill>
              </a:rPr>
              <a:t> + logo + image 	: Catherine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Catégories 				: Julien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Top </a:t>
            </a:r>
            <a:r>
              <a:rPr lang="fr-FR" dirty="0" err="1" smtClean="0">
                <a:solidFill>
                  <a:schemeClr val="bg1"/>
                </a:solidFill>
              </a:rPr>
              <a:t>Selling</a:t>
            </a:r>
            <a:r>
              <a:rPr lang="fr-FR" dirty="0" smtClean="0">
                <a:solidFill>
                  <a:schemeClr val="bg1"/>
                </a:solidFill>
              </a:rPr>
              <a:t> 				: </a:t>
            </a:r>
            <a:r>
              <a:rPr lang="fr-FR" dirty="0" err="1" smtClean="0">
                <a:solidFill>
                  <a:schemeClr val="bg1"/>
                </a:solidFill>
              </a:rPr>
              <a:t>Helyam</a:t>
            </a:r>
            <a:endParaRPr lang="fr-FR" dirty="0" smtClean="0">
              <a:solidFill>
                <a:schemeClr val="bg1"/>
              </a:solidFill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About Us 				: Foucauld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Contact Us				: Nathalie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Footer</a:t>
            </a:r>
            <a:r>
              <a:rPr lang="fr-FR" dirty="0" smtClean="0">
                <a:solidFill>
                  <a:schemeClr val="bg1"/>
                </a:solidFill>
              </a:rPr>
              <a:t> 					: Clélia</a:t>
            </a:r>
          </a:p>
          <a:p>
            <a:pPr marL="742950" lvl="1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</a:t>
            </a:r>
            <a:r>
              <a:rPr lang="fr-FR" dirty="0" err="1" smtClean="0">
                <a:solidFill>
                  <a:schemeClr val="bg1"/>
                </a:solidFill>
              </a:rPr>
              <a:t>index.html</a:t>
            </a:r>
            <a:r>
              <a:rPr lang="fr-FR" dirty="0" smtClean="0">
                <a:solidFill>
                  <a:schemeClr val="bg1"/>
                </a:solidFill>
              </a:rPr>
              <a:t> et d’un </a:t>
            </a:r>
            <a:r>
              <a:rPr lang="fr-FR" dirty="0" err="1" smtClean="0">
                <a:solidFill>
                  <a:schemeClr val="bg1"/>
                </a:solidFill>
              </a:rPr>
              <a:t>style.css</a:t>
            </a:r>
            <a:r>
              <a:rPr lang="fr-FR" dirty="0" smtClean="0">
                <a:solidFill>
                  <a:schemeClr val="bg1"/>
                </a:solidFill>
              </a:rPr>
              <a:t> par </a:t>
            </a:r>
            <a:r>
              <a:rPr lang="fr-FR" dirty="0" smtClean="0">
                <a:solidFill>
                  <a:schemeClr val="bg1"/>
                </a:solidFill>
              </a:rPr>
              <a:t>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Dépôt des fichiers sur Git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« </a:t>
            </a:r>
            <a:r>
              <a:rPr lang="fr-FR" dirty="0" err="1" smtClean="0">
                <a:solidFill>
                  <a:schemeClr val="bg1"/>
                </a:solidFill>
              </a:rPr>
              <a:t>Merge</a:t>
            </a:r>
            <a:r>
              <a:rPr lang="fr-FR" dirty="0" smtClean="0">
                <a:solidFill>
                  <a:schemeClr val="bg1"/>
                </a:solidFill>
              </a:rPr>
              <a:t> » final pour home page </a:t>
            </a:r>
            <a:r>
              <a:rPr lang="fr-FR" dirty="0" smtClean="0">
                <a:solidFill>
                  <a:schemeClr val="bg1"/>
                </a:solidFill>
              </a:rPr>
              <a:t>complète + finition en commun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0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90512" y="1493130"/>
            <a:ext cx="7416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3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des pages « Catégorie / Produits »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</a:t>
            </a:r>
            <a:r>
              <a:rPr lang="fr-FR" dirty="0" smtClean="0">
                <a:solidFill>
                  <a:schemeClr val="bg1"/>
                </a:solidFill>
              </a:rPr>
              <a:t>d’une structure </a:t>
            </a:r>
            <a:r>
              <a:rPr lang="fr-FR" dirty="0" err="1" smtClean="0">
                <a:solidFill>
                  <a:schemeClr val="bg1"/>
                </a:solidFill>
              </a:rPr>
              <a:t>commmune</a:t>
            </a:r>
            <a:r>
              <a:rPr lang="fr-FR" dirty="0" smtClean="0">
                <a:solidFill>
                  <a:schemeClr val="bg1"/>
                </a:solidFill>
              </a:rPr>
              <a:t> </a:t>
            </a:r>
            <a:r>
              <a:rPr lang="fr-FR" dirty="0" smtClean="0">
                <a:solidFill>
                  <a:schemeClr val="bg1"/>
                </a:solidFill>
              </a:rPr>
              <a:t>(html et </a:t>
            </a:r>
            <a:r>
              <a:rPr lang="fr-FR" dirty="0" err="1" smtClean="0">
                <a:solidFill>
                  <a:schemeClr val="bg1"/>
                </a:solidFill>
              </a:rPr>
              <a:t>css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développeur travaille </a:t>
            </a:r>
            <a:r>
              <a:rPr lang="fr-FR" dirty="0" smtClean="0">
                <a:solidFill>
                  <a:schemeClr val="bg1"/>
                </a:solidFill>
              </a:rPr>
              <a:t>à partir de cette structure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548" y="799068"/>
            <a:ext cx="2752852" cy="5430282"/>
          </a:xfrm>
          <a:prstGeom prst="rect">
            <a:avLst/>
          </a:prstGeom>
          <a:scene3d>
            <a:camera prst="orthographicFront">
              <a:rot lat="0" lon="0" rev="20099999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787082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</a:t>
            </a:r>
            <a:r>
              <a:rPr lang="fr-FR" sz="3600" dirty="0">
                <a:solidFill>
                  <a:schemeClr val="bg1"/>
                </a:solidFill>
              </a:rPr>
              <a:t>4</a:t>
            </a:r>
            <a:endParaRPr lang="fr-FR" dirty="0" smtClean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Validation du site complète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membre présente sa page, et est à l’écoute de chaque commentaire, positif comme négatif.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Modification si nécessaire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Push vers branche </a:t>
            </a:r>
            <a:r>
              <a:rPr lang="fr-FR" dirty="0" smtClean="0">
                <a:solidFill>
                  <a:schemeClr val="bg1"/>
                </a:solidFill>
              </a:rPr>
              <a:t>Master </a:t>
            </a:r>
            <a:r>
              <a:rPr lang="fr-FR" dirty="0" smtClean="0">
                <a:solidFill>
                  <a:schemeClr val="bg1"/>
                </a:solidFill>
              </a:rPr>
              <a:t>(git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8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90697" y="1636005"/>
            <a:ext cx="101332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Présentation du projet 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r>
              <a:rPr lang="fr-FR" sz="3600" dirty="0" smtClean="0">
                <a:solidFill>
                  <a:schemeClr val="bg1"/>
                </a:solidFill>
              </a:rPr>
              <a:t>Lien : </a:t>
            </a:r>
            <a:r>
              <a:rPr lang="fr-FR" sz="3600" dirty="0" smtClean="0">
                <a:solidFill>
                  <a:schemeClr val="bg1"/>
                </a:solidFill>
              </a:rPr>
              <a:t>http://</a:t>
            </a:r>
            <a:r>
              <a:rPr lang="fr-FR" sz="3600" dirty="0" err="1" smtClean="0">
                <a:solidFill>
                  <a:schemeClr val="bg1"/>
                </a:solidFill>
              </a:rPr>
              <a:t>foucauld.gaudin.free.fr</a:t>
            </a:r>
            <a:r>
              <a:rPr lang="fr-FR" sz="3600" dirty="0" smtClean="0">
                <a:solidFill>
                  <a:schemeClr val="bg1"/>
                </a:solidFill>
              </a:rPr>
              <a:t>/</a:t>
            </a:r>
            <a:r>
              <a:rPr lang="fr-FR" sz="3600" dirty="0" err="1" smtClean="0">
                <a:solidFill>
                  <a:schemeClr val="bg1"/>
                </a:solidFill>
              </a:rPr>
              <a:t>dreamer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16343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Traînée de vapeur</Template>
  <TotalTime>194</TotalTime>
  <Words>267</Words>
  <Application>Microsoft Macintosh PowerPoint</Application>
  <PresentationFormat>Grand écran</PresentationFormat>
  <Paragraphs>86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Calibri</vt:lpstr>
      <vt:lpstr>Century Gothic</vt:lpstr>
      <vt:lpstr>Mangal</vt:lpstr>
      <vt:lpstr>Arial</vt:lpstr>
      <vt:lpstr>Traînée de condensation</vt:lpstr>
      <vt:lpstr>F*** me, I am a Dreamer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F*** me, I am a Dreamer</dc:title>
  <dc:creator>Utilisateur de Microsoft Office</dc:creator>
  <cp:lastModifiedBy>Utilisateur de Microsoft Office</cp:lastModifiedBy>
  <cp:revision>17</cp:revision>
  <dcterms:created xsi:type="dcterms:W3CDTF">2019-03-05T10:15:31Z</dcterms:created>
  <dcterms:modified xsi:type="dcterms:W3CDTF">2019-03-07T16:48:26Z</dcterms:modified>
</cp:coreProperties>
</file>

<file path=docProps/thumbnail.jpeg>
</file>